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</p:sldIdLst>
  <p:sldSz cx="24384000" cy="13716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"Exploring the Fascinating World of Jellyfish: Characteristics, Varieties, and Unique Life Cycle"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• Jellyfish: Also known as medusas or sea jellies</a:t>
            </a:r>
          </a:p>
          <a:p>
            <a:r>
              <a:t>• Habitat: Inhabit the world's oceans</a:t>
            </a:r>
          </a:p>
          <a:p>
            <a:r>
              <a:t>• Classification: Belong to the phylum Cnidaria</a:t>
            </a:r>
          </a:p>
          <a:p>
            <a:r>
              <a:t>• Physical Characteristics: Gelatinous bodies and tentacles</a:t>
            </a:r>
          </a:p>
          <a:p>
            <a:r>
              <a:t>• Variety: Range of shapes, sizes, and colors- from small and transparent to large and vibrant</a:t>
            </a:r>
          </a:p>
          <a:p>
            <a:r>
              <a:t>• Unique Life Cycle: Starts as polyp attached to ocean floor, transforms into a free-swimming medusa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"Jellyfish: Understanding their Unique Stinging Mechanism and its Effects on Humans"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Intriguing Aspects of Jellyfish: Ability to Sting</a:t>
            </a:r>
          </a:p>
          <a:p>
            <a:r>
              <a:t>- Possess Specialized Cells: Cnidoctes</a:t>
            </a:r>
          </a:p>
          <a:p>
            <a:r>
              <a:t>- Cnidoctes Contain Nematocysts: Deliver Venomous Toxins</a:t>
            </a:r>
          </a:p>
          <a:p>
            <a:r>
              <a:t>- Function of Stinging Cells: Capture Prey &amp; Defend from Predators</a:t>
            </a:r>
          </a:p>
          <a:p>
            <a:r>
              <a:t>- Jellyfish Stings on Humans: Mostly Harmless, Some Can Be Dangerous</a:t>
            </a:r>
          </a:p>
          <a:p>
            <a:r>
              <a:t>- Advice: Exercise Caution When Swimming in Jellyfish-Infested Waters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"Jellyfish: Crucial Contributors to Marine Ecosystems and their Adaptive Abilities"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• Jellyfish have vital roles in marine ecosystems</a:t>
            </a:r>
          </a:p>
          <a:p>
            <a:r>
              <a:t>• Function as opportunistic feeders: consume planktonic organisms, fish eggs, and other jellyfish</a:t>
            </a:r>
          </a:p>
          <a:p>
            <a:r>
              <a:t>• Act as predators to maintain marine food web balance</a:t>
            </a:r>
          </a:p>
          <a:p>
            <a:r>
              <a:t>• Possess unique adaptability to changing environmental conditions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